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true" noChangeArrowheads="true"/>
          </p:cNvSpPr>
          <p:nvPr>
            <p:ph type="ctrTitle"/>
          </p:nvPr>
        </p:nvSpPr>
        <p:spPr>
          <a:xfrm>
            <a:off x="624417" y="1196975"/>
            <a:ext cx="10943167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true" noChangeArrowheads="true"/>
          </p:cNvSpPr>
          <p:nvPr>
            <p:ph type="subTitle" idx="1"/>
          </p:nvPr>
        </p:nvSpPr>
        <p:spPr>
          <a:xfrm>
            <a:off x="626533" y="2422525"/>
            <a:ext cx="10949517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true" noChangeArrowheads="true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Rectangle 6"/>
          <p:cNvSpPr>
            <a:spLocks noGrp="true" noChangeArrowheads="true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Rectangle 7"/>
          <p:cNvSpPr>
            <a:spLocks noGrp="true" noChangeArrowheads="true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true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true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true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Slide Number Placeholder 8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true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false" compatLnSpc="true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true"/>
          <p:cNvCxnSpPr/>
          <p:nvPr userDrawn="true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9"/>
          <p:cNvPicPr>
            <a:picLocks noChangeAspect="true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true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false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true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true" noChangeArrowheads="true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30" name="Rectangle 6"/>
          <p:cNvSpPr>
            <a:spLocks noGrp="true" noChangeArrowheads="true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1" name="Rectangle 7"/>
          <p:cNvSpPr>
            <a:spLocks noGrp="true" noChangeArrowheads="true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/>
        <p:txBody>
          <a:bodyPr/>
          <a:p>
            <a:r>
              <a:rPr lang="en-US"/>
              <a:t>“Мини” пералня</a:t>
            </a:r>
            <a:endParaRPr lang="en-US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/>
        <p:txBody>
          <a:bodyPr/>
          <a:p>
            <a:r>
              <a:rPr lang="en-US"/>
              <a:t>Проект по програмата “ИТ Кариера” 11-ти модул</a:t>
            </a:r>
            <a:endParaRPr lang="en-US"/>
          </a:p>
          <a:p>
            <a:r>
              <a:rPr lang="" altLang="en-US"/>
              <a:t>Виктор Стамов</a:t>
            </a:r>
            <a:endParaRPr lang="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en-US"/>
              <a:t>Съдържание: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" altLang="en-US"/>
              <a:t>	</a:t>
            </a:r>
            <a:r>
              <a:rPr lang="en-US"/>
              <a:t>Ардуино системата съдържа стандартни функции за пералня. Моторът задвижва барабана с различна скорост, в зависимост от зададената от потребителя програма. Пералнята има известителни светлини за клапана(1), помпата(2), нагревателя(3) и за заключването на вратата(4). 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en-US"/>
              <a:t>Описание: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" altLang="en-US"/>
              <a:t>	</a:t>
            </a:r>
            <a:r>
              <a:rPr lang="en-US"/>
              <a:t>Потребителят на пералнята може да избере набор от 16 програми, всяка с различни цели. Някои от програмите са “Вълна”, “Спорт”, “Стандартна” и др. След избиране на програмата и зареждане на пералнята с дрехи, потребителя може да заключи вратата, която няма да се отвори до завършване на зададената му програма. Схемата има филтър на постояннотоковия мотор, който служи за изчистване на сигнала, и диод на релето, което го предпазва от изгаряне. Всичко се контролира от главен ON/OFF switch.</a:t>
            </a:r>
            <a:endParaRPr lang="en-US"/>
          </a:p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0" y="-15240"/>
            <a:ext cx="12192000" cy="788670"/>
          </a:xfrm>
        </p:spPr>
        <p:txBody>
          <a:bodyPr/>
          <a:p>
            <a:pPr algn="ctr"/>
            <a:r>
              <a:rPr lang="en-US"/>
              <a:t>Блокова схема: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Block_Scheme"/>
          <p:cNvPicPr>
            <a:picLocks noChangeAspect="true"/>
          </p:cNvPicPr>
          <p:nvPr/>
        </p:nvPicPr>
        <p:blipFill>
          <a:blip r:embed="rId1"/>
          <a:srcRect l="12840" t="7656" r="8657" b="16754"/>
          <a:stretch>
            <a:fillRect/>
          </a:stretch>
        </p:blipFill>
        <p:spPr>
          <a:xfrm>
            <a:off x="0" y="773430"/>
            <a:ext cx="12273280" cy="61074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-21590" y="-6985"/>
            <a:ext cx="12234545" cy="646430"/>
          </a:xfrm>
        </p:spPr>
        <p:txBody>
          <a:bodyPr/>
          <a:p>
            <a:pPr algn="ctr"/>
            <a:r>
              <a:rPr lang="en-US"/>
              <a:t>Електрическа схема:</a:t>
            </a:r>
            <a:endParaRPr lang="en-US"/>
          </a:p>
        </p:txBody>
      </p:sp>
      <p:pic>
        <p:nvPicPr>
          <p:cNvPr id="4" name="Content Placeholder 3" descr="FinalVersion"/>
          <p:cNvPicPr>
            <a:picLocks noChangeAspect="true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20955" y="639445"/>
            <a:ext cx="12234545" cy="62147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en-US"/>
              <a:t>Списък съставни части: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sz="2700"/>
              <a:t>- DC Motor – 12V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ИС - L6203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R1</a:t>
            </a:r>
            <a:r>
              <a:rPr lang="" altLang="en-US" sz="2700">
                <a:sym typeface="+mn-ea"/>
              </a:rPr>
              <a:t>-20 </a:t>
            </a:r>
            <a:r>
              <a:rPr lang="en-US" sz="2700"/>
              <a:t>– 1</a:t>
            </a:r>
            <a:r>
              <a:rPr lang="" altLang="en-US" sz="2700"/>
              <a:t>0</a:t>
            </a:r>
            <a:r>
              <a:rPr lang="en-US" sz="2700"/>
              <a:t> kΩ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C1 – 100</a:t>
            </a:r>
            <a:r>
              <a:rPr sz="2700"/>
              <a:t>μ</a:t>
            </a:r>
            <a:r>
              <a:rPr lang="en-US" sz="2700"/>
              <a:t>F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C2-7 – 100nF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- 3 Water Level Sensors – Replaced by manually controlled switches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- 3 Heat Level Sensors – Replaced by manually controlled switches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- 1 Stepping Potentiometer – 1-F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Switch – “Door Switch”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Arduino – Arduino Nano (ATMega256(Old Bootloader))</a:t>
            </a:r>
            <a:endParaRPr lang="en-US" sz="2700"/>
          </a:p>
          <a:p>
            <a:pPr marL="0" indent="0">
              <a:buNone/>
            </a:pPr>
            <a:r>
              <a:rPr lang="en-US" sz="2700"/>
              <a:t>- DC Motor Controller – Manually crafted</a:t>
            </a:r>
            <a:endParaRPr lang="en-US" sz="2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" altLang="en-US"/>
              <a:t>Source code:</a:t>
            </a:r>
            <a:endParaRPr lang="" alt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" altLang="en-US"/>
              <a:t>src/program.c - view and compile on C with IDE/Text Editor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-- OR --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src/src.ino - directly load into an Arduino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-- OR -- </a:t>
            </a:r>
            <a:endParaRPr lang="" altLang="en-US"/>
          </a:p>
          <a:p>
            <a:pPr marL="0" indent="0">
              <a:buNone/>
            </a:pPr>
            <a:r>
              <a:rPr lang="" altLang="en-US"/>
              <a:t>Washine_Machine_Documentation.docx - Part of the documentation</a:t>
            </a:r>
            <a:endParaRPr lang="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" altLang="en-US"/>
              <a:t>Заключение:</a:t>
            </a:r>
            <a:endParaRPr lang="" alt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" altLang="en-US"/>
              <a:t>	</a:t>
            </a:r>
            <a:r>
              <a:rPr lang="en-US"/>
              <a:t>Пералнята може да бъде подобрена при интеграция с тяло и помяна на потенциометъра за избиране на програмите. Схемата е компактна и модуларна, позволявайки за разширение на функционалностите в бъдеще. На този етап сензорите се контролират директно, но при перфектни условия ще бъдат задействани от реални действия като нивото на вода и температурата и. </a:t>
            </a:r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false">
          <a:gsLst>
            <a:gs pos="0">
              <a:schemeClr val="accent1"/>
            </a:gs>
            <a:gs pos="100000">
              <a:schemeClr val="accent2"/>
            </a:gs>
          </a:gsLst>
          <a:lin ang="5400000" scaled="true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false" compatLnSpc="true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false">
          <a:gsLst>
            <a:gs pos="0">
              <a:schemeClr val="accent1"/>
            </a:gs>
            <a:gs pos="100000">
              <a:schemeClr val="accent2"/>
            </a:gs>
          </a:gsLst>
          <a:lin ang="5400000" scaled="true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false" compatLnSpc="true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1808</Words>
  <Application>WPS Presentation</Application>
  <PresentationFormat>宽屏</PresentationFormat>
  <Paragraphs>44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SimSun</vt:lpstr>
      <vt:lpstr>Wingdings</vt:lpstr>
      <vt:lpstr>Ubuntu</vt:lpstr>
      <vt:lpstr>Arial Unicode MS</vt:lpstr>
      <vt:lpstr>Arial Black</vt:lpstr>
      <vt:lpstr>微软雅黑</vt:lpstr>
      <vt:lpstr>Sans Serif</vt:lpstr>
      <vt:lpstr>SimSun</vt:lpstr>
      <vt:lpstr>URW Bookman</vt:lpstr>
      <vt:lpstr>Blue Waves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viko</dc:creator>
  <cp:lastModifiedBy>viko</cp:lastModifiedBy>
  <cp:revision>17</cp:revision>
  <dcterms:created xsi:type="dcterms:W3CDTF">2020-07-09T22:13:28Z</dcterms:created>
  <dcterms:modified xsi:type="dcterms:W3CDTF">2020-07-09T22:13:28Z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1033-11.1.0.9604</vt:lpwstr>
  </property>
</Properties>
</file>

<file path=docProps/thumbnail.jpeg>
</file>